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0000FF"/>
    <a:srgbClr val="B20A92"/>
    <a:srgbClr val="0066FF"/>
    <a:srgbClr val="F446D3"/>
    <a:srgbClr val="250ED0"/>
    <a:srgbClr val="F222CA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plasticisers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E37A5C-18EF-4BDF-BAF1-1466F64D0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39541"/>
            <a:ext cx="9150889" cy="62184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660" y="905773"/>
            <a:ext cx="8748828" cy="4347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students draw diagrams to explain how plasticisers work.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355508"/>
            <a:ext cx="8748828" cy="286980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at the diagram drawn by student A.</a:t>
            </a:r>
          </a:p>
          <a:p>
            <a:pPr marL="800100" lvl="1" indent="-342900">
              <a:lnSpc>
                <a:spcPct val="114000"/>
              </a:lnSpc>
              <a:buFont typeface="+mj-lt"/>
              <a:buAutoNum type="alphaL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blue lines represent?</a:t>
            </a:r>
          </a:p>
          <a:p>
            <a:pPr marL="800100" lvl="1" indent="-342900">
              <a:lnSpc>
                <a:spcPct val="114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pink ovals represent?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at the diagram drawn by student B.</a:t>
            </a:r>
          </a:p>
          <a:p>
            <a:pPr marL="800100" lvl="1" indent="-342900">
              <a:lnSpc>
                <a:spcPct val="114000"/>
              </a:lnSpc>
              <a:buFont typeface="+mj-lt"/>
              <a:buAutoNum type="alphaL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dotted lines represent?</a:t>
            </a:r>
          </a:p>
          <a:p>
            <a:pPr marL="800100" lvl="1" indent="-342900">
              <a:lnSpc>
                <a:spcPct val="114000"/>
              </a:lnSpc>
              <a:buFont typeface="+mj-lt"/>
              <a:buAutoNum type="alphaL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orange circles represent?</a:t>
            </a:r>
          </a:p>
          <a:p>
            <a:pPr marL="800100" lvl="1" indent="-342900">
              <a:lnSpc>
                <a:spcPct val="114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the red lines represent?</a:t>
            </a:r>
          </a:p>
          <a:p>
            <a:pPr marL="342900" indent="-342900">
              <a:lnSpc>
                <a:spcPct val="114000"/>
              </a:lnSpc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diagram do you think best shows how a plasticiser makes PVC polymer flexible?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answer.</a:t>
            </a:r>
          </a:p>
        </p:txBody>
      </p:sp>
      <p:grpSp>
        <p:nvGrpSpPr>
          <p:cNvPr id="209" name="Group 208"/>
          <p:cNvGrpSpPr/>
          <p:nvPr/>
        </p:nvGrpSpPr>
        <p:grpSpPr>
          <a:xfrm>
            <a:off x="612607" y="1482955"/>
            <a:ext cx="7954933" cy="1744206"/>
            <a:chOff x="585092" y="1377733"/>
            <a:chExt cx="7954933" cy="1744206"/>
          </a:xfrm>
        </p:grpSpPr>
        <p:grpSp>
          <p:nvGrpSpPr>
            <p:cNvPr id="207" name="Group 206"/>
            <p:cNvGrpSpPr/>
            <p:nvPr/>
          </p:nvGrpSpPr>
          <p:grpSpPr>
            <a:xfrm>
              <a:off x="585092" y="1424673"/>
              <a:ext cx="3807387" cy="1697266"/>
              <a:chOff x="585092" y="1424673"/>
              <a:chExt cx="3807387" cy="1697266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3AEF46A-890F-4653-AC94-773B650FB848}"/>
                  </a:ext>
                </a:extLst>
              </p:cNvPr>
              <p:cNvSpPr/>
              <p:nvPr/>
            </p:nvSpPr>
            <p:spPr>
              <a:xfrm>
                <a:off x="1820172" y="2752607"/>
                <a:ext cx="13372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Student A</a:t>
                </a:r>
                <a:endParaRPr lang="en-GB" dirty="0"/>
              </a:p>
            </p:txBody>
          </p:sp>
          <p:pic>
            <p:nvPicPr>
              <p:cNvPr id="175" name="Picture 17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5092" y="1424673"/>
                <a:ext cx="3807387" cy="1199588"/>
              </a:xfrm>
              <a:prstGeom prst="rect">
                <a:avLst/>
              </a:prstGeom>
            </p:spPr>
          </p:pic>
        </p:grpSp>
        <p:grpSp>
          <p:nvGrpSpPr>
            <p:cNvPr id="208" name="Group 207"/>
            <p:cNvGrpSpPr/>
            <p:nvPr/>
          </p:nvGrpSpPr>
          <p:grpSpPr>
            <a:xfrm>
              <a:off x="4716992" y="1377733"/>
              <a:ext cx="3823033" cy="1744206"/>
              <a:chOff x="4966374" y="1377733"/>
              <a:chExt cx="3823033" cy="1744206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A3AEF46A-890F-4653-AC94-773B650FB848}"/>
                  </a:ext>
                </a:extLst>
              </p:cNvPr>
              <p:cNvSpPr/>
              <p:nvPr/>
            </p:nvSpPr>
            <p:spPr>
              <a:xfrm>
                <a:off x="6209277" y="2752607"/>
                <a:ext cx="13372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Student B</a:t>
                </a:r>
                <a:endParaRPr lang="en-GB" dirty="0"/>
              </a:p>
            </p:txBody>
          </p:sp>
          <p:pic>
            <p:nvPicPr>
              <p:cNvPr id="206" name="Picture 20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66374" y="1377733"/>
                <a:ext cx="3823033" cy="129346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229</TotalTime>
  <Words>88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16</cp:revision>
  <dcterms:created xsi:type="dcterms:W3CDTF">2020-06-24T13:17:58Z</dcterms:created>
  <dcterms:modified xsi:type="dcterms:W3CDTF">2020-06-26T17:20:46Z</dcterms:modified>
</cp:coreProperties>
</file>